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63" r:id="rId2"/>
    <p:sldId id="258" r:id="rId3"/>
    <p:sldId id="264" r:id="rId4"/>
    <p:sldId id="265" r:id="rId5"/>
    <p:sldId id="267" r:id="rId6"/>
    <p:sldId id="268" r:id="rId7"/>
    <p:sldId id="269" r:id="rId8"/>
    <p:sldId id="266" r:id="rId9"/>
  </p:sldIdLst>
  <p:sldSz cx="9144000" cy="5143500" type="screen16x9"/>
  <p:notesSz cx="6858000" cy="9144000"/>
  <p:embeddedFontLst>
    <p:embeddedFont>
      <p:font typeface="Proxima Nova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FB81AE11-34A3-47DF-89AE-5130D67D9730}">
          <p14:sldIdLst>
            <p14:sldId id="263"/>
            <p14:sldId id="258"/>
            <p14:sldId id="264"/>
          </p14:sldIdLst>
        </p14:section>
        <p14:section name="Untitled Section" id="{401564A8-7D63-4966-8DEF-3E6E5FFCA83B}">
          <p14:sldIdLst>
            <p14:sldId id="265"/>
            <p14:sldId id="267"/>
            <p14:sldId id="268"/>
            <p14:sldId id="269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427F6F-6A3D-46A3-A47F-E6467899593C}">
  <a:tblStyle styleId="{C7427F6F-6A3D-46A3-A47F-E646789959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5c247c114_0_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25c247c114_0_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7BDFD-6CEE-EFBF-996A-21B75E42B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Proteus Simulation</a:t>
            </a:r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421A9C08-551F-545A-A886-DFAAFDBB0D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31" r="11634" b="3473"/>
          <a:stretch/>
        </p:blipFill>
        <p:spPr>
          <a:xfrm>
            <a:off x="1609492" y="1147325"/>
            <a:ext cx="5925015" cy="355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203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21980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Prototype and Serial Monitor</a:t>
            </a:r>
            <a:endParaRPr sz="20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BD65A4F-1B5B-6A19-A329-4A50C1DF6A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06" r="3863" b="9654"/>
          <a:stretch/>
        </p:blipFill>
        <p:spPr>
          <a:xfrm>
            <a:off x="311700" y="1165468"/>
            <a:ext cx="8337821" cy="375822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077BEF-B584-4B08-270B-6856A7B32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522910" y="283490"/>
            <a:ext cx="6105996" cy="45794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46BFB8-1BC1-3F25-57FD-2031FAE29603}"/>
              </a:ext>
            </a:extLst>
          </p:cNvPr>
          <p:cNvSpPr txBox="1"/>
          <p:nvPr/>
        </p:nvSpPr>
        <p:spPr>
          <a:xfrm>
            <a:off x="7815385" y="2891692"/>
            <a:ext cx="117230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LCD Display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BBF754E-C92D-EE04-36A3-06E9E8AD32CE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7487138" y="3045581"/>
            <a:ext cx="328247" cy="80573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EE3F375-84E6-80B7-C101-D84F303FEDF4}"/>
              </a:ext>
            </a:extLst>
          </p:cNvPr>
          <p:cNvSpPr txBox="1"/>
          <p:nvPr/>
        </p:nvSpPr>
        <p:spPr>
          <a:xfrm>
            <a:off x="7651261" y="558799"/>
            <a:ext cx="117230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DHT Sensor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02606BE-33E7-C9F7-6EC0-B87E931B5017}"/>
              </a:ext>
            </a:extLst>
          </p:cNvPr>
          <p:cNvCxnSpPr>
            <a:stCxn id="9" idx="1"/>
          </p:cNvCxnSpPr>
          <p:nvPr/>
        </p:nvCxnSpPr>
        <p:spPr>
          <a:xfrm flipH="1">
            <a:off x="4900246" y="712688"/>
            <a:ext cx="2751015" cy="23297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D8599D9-B930-3858-566A-C906F34628D7}"/>
              </a:ext>
            </a:extLst>
          </p:cNvPr>
          <p:cNvSpPr txBox="1"/>
          <p:nvPr/>
        </p:nvSpPr>
        <p:spPr>
          <a:xfrm>
            <a:off x="7815385" y="1555240"/>
            <a:ext cx="64867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Reset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EF44594-9E2B-A453-0FEA-C6408C0DF468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5306646" y="1703754"/>
            <a:ext cx="2508739" cy="5375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80EB623-3E23-DDD5-F654-395882662BF7}"/>
              </a:ext>
            </a:extLst>
          </p:cNvPr>
          <p:cNvSpPr txBox="1"/>
          <p:nvPr/>
        </p:nvSpPr>
        <p:spPr>
          <a:xfrm>
            <a:off x="74246" y="4403969"/>
            <a:ext cx="117230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NodeMCU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39622B0-7564-596B-6BD5-BE55D118F287}"/>
              </a:ext>
            </a:extLst>
          </p:cNvPr>
          <p:cNvCxnSpPr>
            <a:stCxn id="16" idx="3"/>
          </p:cNvCxnSpPr>
          <p:nvPr/>
        </p:nvCxnSpPr>
        <p:spPr>
          <a:xfrm flipV="1">
            <a:off x="1246553" y="4345354"/>
            <a:ext cx="511909" cy="21250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F1A724F-7297-2CD6-8E06-3F16F489DB6F}"/>
              </a:ext>
            </a:extLst>
          </p:cNvPr>
          <p:cNvSpPr txBox="1"/>
          <p:nvPr/>
        </p:nvSpPr>
        <p:spPr>
          <a:xfrm>
            <a:off x="74246" y="2417861"/>
            <a:ext cx="117230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LED Indicator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A98A33-0719-34E3-4AC8-A6F3CA07862D}"/>
              </a:ext>
            </a:extLst>
          </p:cNvPr>
          <p:cNvSpPr txBox="1"/>
          <p:nvPr/>
        </p:nvSpPr>
        <p:spPr>
          <a:xfrm>
            <a:off x="74246" y="675286"/>
            <a:ext cx="117230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Emergency LED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F1D499B-EB37-20B1-1BF3-0C277AD9E088}"/>
              </a:ext>
            </a:extLst>
          </p:cNvPr>
          <p:cNvCxnSpPr>
            <a:stCxn id="19" idx="3"/>
          </p:cNvCxnSpPr>
          <p:nvPr/>
        </p:nvCxnSpPr>
        <p:spPr>
          <a:xfrm flipV="1">
            <a:off x="1246553" y="1234831"/>
            <a:ext cx="2090616" cy="144464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20DDA34-CF46-C0EC-FE25-A8A5536D8239}"/>
              </a:ext>
            </a:extLst>
          </p:cNvPr>
          <p:cNvCxnSpPr>
            <a:stCxn id="20" idx="3"/>
          </p:cNvCxnSpPr>
          <p:nvPr/>
        </p:nvCxnSpPr>
        <p:spPr>
          <a:xfrm>
            <a:off x="1246553" y="936896"/>
            <a:ext cx="1270001" cy="8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0834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F3615-F2A2-952C-DC1C-3897E977C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Cloud Interface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42CC63A-7FD4-51B5-1FB4-91543F696B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9" r="12138"/>
          <a:stretch/>
        </p:blipFill>
        <p:spPr>
          <a:xfrm>
            <a:off x="1422400" y="953318"/>
            <a:ext cx="6299200" cy="3928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66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5D973F-602D-106A-DF90-8D31D12508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304800"/>
            <a:ext cx="8520600" cy="4264075"/>
          </a:xfrm>
        </p:spPr>
        <p:txBody>
          <a:bodyPr/>
          <a:lstStyle/>
          <a:p>
            <a:r>
              <a:rPr lang="en-US" dirty="0"/>
              <a:t>When temperature is below 32 Celsius Emergency LED will be off</a:t>
            </a:r>
          </a:p>
          <a:p>
            <a:endParaRPr lang="en-US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8D40E72-8ECF-39F4-F177-37989E6C3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863" y="911991"/>
            <a:ext cx="6460273" cy="4048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007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B4B1F-2529-A36E-7720-E54162375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245327"/>
            <a:ext cx="8520600" cy="4323548"/>
          </a:xfrm>
        </p:spPr>
        <p:txBody>
          <a:bodyPr/>
          <a:lstStyle/>
          <a:p>
            <a:r>
              <a:rPr lang="en-US" dirty="0"/>
              <a:t>LED OFF</a:t>
            </a:r>
          </a:p>
        </p:txBody>
      </p:sp>
      <p:pic>
        <p:nvPicPr>
          <p:cNvPr id="5" name="Picture 4" descr="A picture containing text, athletic game, sport&#10;&#10;Description automatically generated">
            <a:extLst>
              <a:ext uri="{FF2B5EF4-FFF2-40B4-BE49-F238E27FC236}">
                <a16:creationId xmlns:a16="http://schemas.microsoft.com/office/drawing/2014/main" id="{72BE1E6C-ECB8-B313-24BA-DB86C32E1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2573" y="714734"/>
            <a:ext cx="5138854" cy="38541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5D4312-0A40-AF9D-2C08-1C2C092383AD}"/>
              </a:ext>
            </a:extLst>
          </p:cNvPr>
          <p:cNvSpPr txBox="1"/>
          <p:nvPr/>
        </p:nvSpPr>
        <p:spPr>
          <a:xfrm>
            <a:off x="542693" y="1286107"/>
            <a:ext cx="1308409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Emergency LED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2545C5B-1ACE-0E83-95B7-E4803F22B040}"/>
              </a:ext>
            </a:extLst>
          </p:cNvPr>
          <p:cNvCxnSpPr>
            <a:stCxn id="6" idx="3"/>
          </p:cNvCxnSpPr>
          <p:nvPr/>
        </p:nvCxnSpPr>
        <p:spPr>
          <a:xfrm flipV="1">
            <a:off x="1851102" y="1464527"/>
            <a:ext cx="1159727" cy="8319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5B7F4094-AC64-7D20-65A9-CA28678AF3B8}"/>
              </a:ext>
            </a:extLst>
          </p:cNvPr>
          <p:cNvSpPr/>
          <p:nvPr/>
        </p:nvSpPr>
        <p:spPr>
          <a:xfrm>
            <a:off x="3100039" y="1092820"/>
            <a:ext cx="542693" cy="6542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734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F053A-50DB-552F-0EEA-377A9597D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297366"/>
            <a:ext cx="8520600" cy="4271509"/>
          </a:xfrm>
        </p:spPr>
        <p:txBody>
          <a:bodyPr/>
          <a:lstStyle/>
          <a:p>
            <a:r>
              <a:rPr lang="en-US" dirty="0"/>
              <a:t>When temperature is </a:t>
            </a:r>
            <a:r>
              <a:rPr lang="en-US" dirty="0" err="1"/>
              <a:t>upto</a:t>
            </a:r>
            <a:r>
              <a:rPr lang="en-US" dirty="0"/>
              <a:t> 32 Celsius Emergency LED will be on</a:t>
            </a:r>
          </a:p>
          <a:p>
            <a:endParaRPr lang="en-US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39C07E3-A2BD-4C1F-EEF0-13BFE7CC13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49" r="12138"/>
          <a:stretch/>
        </p:blipFill>
        <p:spPr>
          <a:xfrm>
            <a:off x="1422400" y="819504"/>
            <a:ext cx="6299200" cy="3928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145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AC49FB-7BD6-D3A3-04C0-B4E48AA43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304800"/>
            <a:ext cx="8520600" cy="4264075"/>
          </a:xfrm>
        </p:spPr>
        <p:txBody>
          <a:bodyPr/>
          <a:lstStyle/>
          <a:p>
            <a:r>
              <a:rPr lang="en-US" dirty="0"/>
              <a:t>LED ON</a:t>
            </a:r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EA1606DB-6C1A-4327-5074-F76AF733CC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" b="16971"/>
          <a:stretch/>
        </p:blipFill>
        <p:spPr>
          <a:xfrm rot="10800000">
            <a:off x="1143000" y="746559"/>
            <a:ext cx="6858000" cy="42552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E2B8A9-0FB3-CCE8-19DE-6E3F19E68385}"/>
              </a:ext>
            </a:extLst>
          </p:cNvPr>
          <p:cNvSpPr txBox="1"/>
          <p:nvPr/>
        </p:nvSpPr>
        <p:spPr>
          <a:xfrm>
            <a:off x="0" y="1625600"/>
            <a:ext cx="1142999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Emergency LED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509FA8A-AF38-185D-785B-B4798290C029}"/>
              </a:ext>
            </a:extLst>
          </p:cNvPr>
          <p:cNvCxnSpPr/>
          <p:nvPr/>
        </p:nvCxnSpPr>
        <p:spPr>
          <a:xfrm flipV="1">
            <a:off x="1142999" y="1641231"/>
            <a:ext cx="693616" cy="265723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90103EE1-4637-1D9F-14D9-8526E75F9D5E}"/>
              </a:ext>
            </a:extLst>
          </p:cNvPr>
          <p:cNvSpPr/>
          <p:nvPr/>
        </p:nvSpPr>
        <p:spPr>
          <a:xfrm>
            <a:off x="1836615" y="1266092"/>
            <a:ext cx="625231" cy="7346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721875350"/>
      </p:ext>
    </p:extLst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48</Words>
  <Application>Microsoft Office PowerPoint</Application>
  <PresentationFormat>On-screen Show (16:9)</PresentationFormat>
  <Paragraphs>15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Proxima Nova</vt:lpstr>
      <vt:lpstr>Arial</vt:lpstr>
      <vt:lpstr>Spearmint</vt:lpstr>
      <vt:lpstr>Proteus Simulation</vt:lpstr>
      <vt:lpstr>Prototype and Serial Monitor </vt:lpstr>
      <vt:lpstr>PowerPoint Presentation</vt:lpstr>
      <vt:lpstr>Cloud Interface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Cooling Room Temperature Measuring  Project  Using NodeMCU</dc:title>
  <dc:creator>Dilshan Withana</dc:creator>
  <cp:lastModifiedBy>Dilshan Withana</cp:lastModifiedBy>
  <cp:revision>11</cp:revision>
  <dcterms:modified xsi:type="dcterms:W3CDTF">2023-04-20T07:15:49Z</dcterms:modified>
</cp:coreProperties>
</file>